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8" r:id="rId6"/>
    <p:sldId id="264" r:id="rId7"/>
    <p:sldId id="265" r:id="rId8"/>
    <p:sldId id="270" r:id="rId9"/>
    <p:sldId id="268" r:id="rId10"/>
    <p:sldId id="269" r:id="rId11"/>
    <p:sldId id="267" r:id="rId12"/>
    <p:sldId id="261" r:id="rId13"/>
    <p:sldId id="262" r:id="rId14"/>
    <p:sldId id="25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900"/>
    <a:srgbClr val="EC7246"/>
    <a:srgbClr val="F27244"/>
    <a:srgbClr val="17223B"/>
    <a:srgbClr val="D24D4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590C1-6EAA-6A46-7297-193535AB598B}" v="13" dt="2021-02-25T08:20:48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1"/>
    <p:restoredTop sz="96918"/>
  </p:normalViewPr>
  <p:slideViewPr>
    <p:cSldViewPr snapToGrid="0" snapToObjects="1">
      <p:cViewPr varScale="1">
        <p:scale>
          <a:sx n="117" d="100"/>
          <a:sy n="11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EBA0C-2B55-9B4F-8733-DD09B825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5ED47-D364-C04F-B20A-A17E9060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8CB62-F3BE-5541-8435-233797BB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CC368-913D-3740-8DB6-86EA6A64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1C49A-4B1A-5B45-A07E-09FC7FCC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4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5946D-4C85-744F-8F55-6835B8D9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CAF7C8-C47E-3243-8F90-86E49429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F77D9-01E7-8E42-AD47-79AD8F46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6EF1C-7573-FD42-ABF1-894658DA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EBC843-0EB2-9144-8ACC-83C9D8D7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7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F61F59-D9C9-1B48-9B9E-1954BF9ED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4ABAB2-8CDC-CC4A-90A4-A2717B3C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BF0EF-180B-464A-BB1B-A71273BA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02312-B188-B34E-A0EE-CE50737F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213DB-C5EA-064C-84B7-8FE1E76D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4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F50B0-CA82-3E44-9D31-896B1FB7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351F78-DE72-8040-A18D-C067C545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E8EA3D-465F-8449-8446-0B84B768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E09A38-EC84-784D-9EE1-EDC9E60C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1FA465-BBBD-1C4D-9F00-B8D17334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FA25E-DAB1-1A4E-872B-A89DC7AB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6ED6F2-D590-F044-83CF-2CF62DDE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E9179E-A55E-5046-BBD1-5A89B095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9977CB-EAAE-F34E-B9E6-F704D115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1081AA-A251-BA40-BF5E-F7C9062F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7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FF88D-E243-274F-945B-83871D8F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701553-DDB6-4148-A12B-AEA57976C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CD7E7E-750B-324C-9D9C-141DA0F5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B2790-473E-E045-9A1A-B22E46EF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AA334B-68B3-3E44-9A22-2946ED72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EB5B46-130A-5B4A-9D8D-D29B7860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9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1FF5C-DBD7-5647-8698-FEED8FD4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DCB231-8E66-D246-B0DA-9A54FAB0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40C921-587C-7143-821A-1DB0F60D4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6F248C-9E40-6E41-8C04-A9A96ADC4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5F9487-8E91-2B4A-9E54-7F5339918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410D22-AC14-9A46-9505-C58CE28F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07F355-00C8-0647-99CC-74F98FDD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42814B-05EB-9244-B870-4F8DBAB7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15278-441A-4848-84F8-785C75A4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ED462F-148F-744B-8D79-35C6F8B6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4E05F1-39AA-5344-9CDF-FFDB4CA5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01E0A4-61A6-7240-8927-3AF5C6A9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5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D605D1-4AAD-C841-8397-841E27C7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15AA71-85C9-BE4D-BF6F-9AC89ECE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8A8D51-D609-A941-8A82-9CD53E65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9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5C67-1BEB-0147-94C8-1D39D717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B6C6DA-C0BD-E14A-AE68-811EA3F2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4557AF-92F6-7945-B42F-4A17FD1C0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69AD8-6535-134A-A1BC-B44F5EC8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028BC8-E5F6-4848-8F7A-63CB503E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59B0BB-2BF5-CC4D-9DC9-D55149FE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3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9DD0A-0405-A743-BA41-92CD2B59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B180FB-7A33-F241-B254-2CFEF4035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05CD29-5124-8649-A675-C3805D927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21E175-67CC-174B-B812-44989E81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EB152-D328-594F-A3B6-1AE96C0A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15D8C5-11B6-BA42-B684-AB5BD277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6E7F7B-0582-9C4C-B420-29C77D87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37C72-D09B-FD47-BB1F-11A794A50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5AD9BF-4B7B-4245-A323-C837A01D5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6221-C955-A44C-AF29-E3EE31B149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7FDB4-ECAE-AF40-A34E-73333A967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7F936B-89FF-184B-A0A1-F57CDAC7B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4079"/>
            <a:ext cx="12202906" cy="19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-5166733" y="-115486"/>
            <a:ext cx="12489367" cy="1248936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-1990125" y="3067666"/>
            <a:ext cx="5722374" cy="572237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1" y="226741"/>
            <a:ext cx="6475142" cy="647514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" y="317390"/>
            <a:ext cx="3928290" cy="28321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0" y="469791"/>
            <a:ext cx="3603363" cy="2597876"/>
          </a:xfrm>
          <a:prstGeom prst="rect">
            <a:avLst/>
          </a:prstGeom>
          <a:effectLst>
            <a:glow rad="1371600">
              <a:schemeClr val="bg1"/>
            </a:glo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12192746" cy="68575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214"/>
            <a:ext cx="4808621" cy="48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B2BAD2A-E554-2E4B-8FCE-ABA5B3E1B4D3}"/>
              </a:ext>
            </a:extLst>
          </p:cNvPr>
          <p:cNvSpPr txBox="1"/>
          <p:nvPr/>
        </p:nvSpPr>
        <p:spPr>
          <a:xfrm>
            <a:off x="933448" y="322543"/>
            <a:ext cx="8944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B0A900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AKTUELLES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D160E8-DC58-8746-B8C3-A0F30B73F805}"/>
              </a:ext>
            </a:extLst>
          </p:cNvPr>
          <p:cNvSpPr txBox="1"/>
          <p:nvPr/>
        </p:nvSpPr>
        <p:spPr>
          <a:xfrm>
            <a:off x="933450" y="1229468"/>
            <a:ext cx="98795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Stay</a:t>
            </a: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 </a:t>
            </a:r>
            <a:r>
              <a:rPr lang="de-DE" sz="3200" b="1" dirty="0" err="1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tuned</a:t>
            </a: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! Auf unserer Internetseite findest du immer die aktuellsten Informationen.</a:t>
            </a:r>
          </a:p>
          <a:p>
            <a:endParaRPr lang="de-DE" sz="2400" dirty="0">
              <a:solidFill>
                <a:schemeClr val="bg2">
                  <a:lumMod val="50000"/>
                </a:schemeClr>
              </a:solidFill>
              <a:latin typeface="Adobe Garamond Pro" panose="02020502060506020403" pitchFamily="18" charset="0"/>
              <a:cs typeface="Futura Medium" panose="020B0602020204020303" pitchFamily="34" charset="-79"/>
            </a:endParaRPr>
          </a:p>
          <a:p>
            <a:endParaRPr lang="de-DE" sz="2800" b="1" dirty="0" smtClean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de-DE" sz="2800" b="1" dirty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www.osterkonferenz.de		</a:t>
            </a:r>
            <a: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@</a:t>
            </a:r>
            <a:r>
              <a:rPr lang="de-DE" sz="2800" b="1" dirty="0" err="1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osterkonferenz</a:t>
            </a:r>
            <a:endParaRPr lang="de-DE" sz="2800" b="1" dirty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B9526E-549D-C547-BCBA-9C6736E4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374" y="3443087"/>
            <a:ext cx="386672" cy="3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464312"/>
            <a:ext cx="13381463" cy="440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-5166733" y="-115486"/>
            <a:ext cx="12489367" cy="1248936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-1990125" y="3067666"/>
            <a:ext cx="5722374" cy="572237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28" y="448549"/>
            <a:ext cx="5069936" cy="50699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4" y="5678906"/>
            <a:ext cx="4172994" cy="77613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606199"/>
            <a:ext cx="4251903" cy="34599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5" y="4123335"/>
            <a:ext cx="2238086" cy="22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8" y="234364"/>
            <a:ext cx="1090764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7284" r="11926" b="21281"/>
          <a:stretch/>
        </p:blipFill>
        <p:spPr>
          <a:xfrm>
            <a:off x="0" y="0"/>
            <a:ext cx="12192000" cy="689810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61877" t="56087"/>
          <a:stretch/>
        </p:blipFill>
        <p:spPr>
          <a:xfrm>
            <a:off x="0" y="5518485"/>
            <a:ext cx="3577389" cy="13395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61877" t="56087"/>
          <a:stretch/>
        </p:blipFill>
        <p:spPr>
          <a:xfrm>
            <a:off x="3858126" y="1163052"/>
            <a:ext cx="7304727" cy="547838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28" y="448549"/>
            <a:ext cx="5069936" cy="506993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4" y="5678906"/>
            <a:ext cx="4172994" cy="7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7550" r="11285" b="20915"/>
          <a:stretch/>
        </p:blipFill>
        <p:spPr>
          <a:xfrm>
            <a:off x="-16042" y="0"/>
            <a:ext cx="12208042" cy="69301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550" t="63799" r="62111" b="2334"/>
          <a:stretch/>
        </p:blipFill>
        <p:spPr>
          <a:xfrm>
            <a:off x="0" y="1732547"/>
            <a:ext cx="3489158" cy="29677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61877" t="56087"/>
          <a:stretch/>
        </p:blipFill>
        <p:spPr>
          <a:xfrm>
            <a:off x="0" y="4700336"/>
            <a:ext cx="3577389" cy="222985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61877" t="56087"/>
          <a:stretch/>
        </p:blipFill>
        <p:spPr>
          <a:xfrm>
            <a:off x="7403432" y="1323473"/>
            <a:ext cx="3577389" cy="387416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28" y="448549"/>
            <a:ext cx="5069936" cy="506993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4" y="5678906"/>
            <a:ext cx="4172994" cy="7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7550" r="11285" b="20915"/>
          <a:stretch/>
        </p:blipFill>
        <p:spPr>
          <a:xfrm>
            <a:off x="-16042" y="0"/>
            <a:ext cx="12208042" cy="69301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550" t="63799" r="62111" b="2334"/>
          <a:stretch/>
        </p:blipFill>
        <p:spPr>
          <a:xfrm>
            <a:off x="0" y="1732547"/>
            <a:ext cx="3489158" cy="29677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61877" t="56087"/>
          <a:stretch/>
        </p:blipFill>
        <p:spPr>
          <a:xfrm>
            <a:off x="0" y="4700336"/>
            <a:ext cx="3577389" cy="222985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61877" t="56087"/>
          <a:stretch/>
        </p:blipFill>
        <p:spPr>
          <a:xfrm>
            <a:off x="7403432" y="1323473"/>
            <a:ext cx="3577389" cy="387416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7" y="1546006"/>
            <a:ext cx="3810532" cy="39724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/>
          <a:srcRect l="61877" t="56087"/>
          <a:stretch/>
        </p:blipFill>
        <p:spPr>
          <a:xfrm>
            <a:off x="3689684" y="1546006"/>
            <a:ext cx="3713748" cy="490903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28" y="448549"/>
            <a:ext cx="5069936" cy="506993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4" y="5678906"/>
            <a:ext cx="4172994" cy="7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46760" y="4259580"/>
            <a:ext cx="540258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1" y="175902"/>
            <a:ext cx="10726647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46760" y="4259580"/>
            <a:ext cx="540258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18127"/>
          <a:stretch/>
        </p:blipFill>
        <p:spPr>
          <a:xfrm>
            <a:off x="1" y="0"/>
            <a:ext cx="12208042" cy="4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71" y="144024"/>
            <a:ext cx="2542934" cy="16865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08" y="269421"/>
            <a:ext cx="3711312" cy="42699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50" y="1830584"/>
            <a:ext cx="3448050" cy="30434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t="1809"/>
          <a:stretch/>
        </p:blipFill>
        <p:spPr>
          <a:xfrm>
            <a:off x="281108" y="1053193"/>
            <a:ext cx="358333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24" y="916834"/>
            <a:ext cx="7005060" cy="38472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B2BAD2A-E554-2E4B-8FCE-ABA5B3E1B4D3}"/>
              </a:ext>
            </a:extLst>
          </p:cNvPr>
          <p:cNvSpPr txBox="1"/>
          <p:nvPr/>
        </p:nvSpPr>
        <p:spPr>
          <a:xfrm>
            <a:off x="933448" y="322543"/>
            <a:ext cx="8944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B0A9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YOUTUBE ABONNIEREN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4D7FF-DD3E-204D-B428-39E46122821A}"/>
              </a:ext>
            </a:extLst>
          </p:cNvPr>
          <p:cNvSpPr/>
          <p:nvPr/>
        </p:nvSpPr>
        <p:spPr>
          <a:xfrm>
            <a:off x="7522027" y="2704397"/>
            <a:ext cx="870857" cy="272142"/>
          </a:xfrm>
          <a:prstGeom prst="ellipse">
            <a:avLst/>
          </a:prstGeom>
          <a:noFill/>
          <a:ln w="38100">
            <a:solidFill>
              <a:srgbClr val="B0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E285DF1-F06A-964E-B5F6-CE3BA5C49999}"/>
              </a:ext>
            </a:extLst>
          </p:cNvPr>
          <p:cNvCxnSpPr>
            <a:stCxn id="12" idx="1"/>
            <a:endCxn id="6" idx="5"/>
          </p:cNvCxnSpPr>
          <p:nvPr/>
        </p:nvCxnSpPr>
        <p:spPr>
          <a:xfrm flipH="1" flipV="1">
            <a:off x="8265350" y="2936685"/>
            <a:ext cx="590134" cy="813443"/>
          </a:xfrm>
          <a:prstGeom prst="straightConnector1">
            <a:avLst/>
          </a:prstGeom>
          <a:ln w="28575">
            <a:solidFill>
              <a:srgbClr val="B0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4E8B34D-6A08-514C-8101-12BE7DCD3DED}"/>
              </a:ext>
            </a:extLst>
          </p:cNvPr>
          <p:cNvSpPr/>
          <p:nvPr/>
        </p:nvSpPr>
        <p:spPr>
          <a:xfrm>
            <a:off x="8855484" y="1985434"/>
            <a:ext cx="3080746" cy="3080746"/>
          </a:xfrm>
          <a:prstGeom prst="ellipse">
            <a:avLst/>
          </a:prstGeom>
          <a:solidFill>
            <a:srgbClr val="B0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3204974-9AB2-414D-ABA7-E0150E1CBAF0}"/>
              </a:ext>
            </a:extLst>
          </p:cNvPr>
          <p:cNvSpPr txBox="1"/>
          <p:nvPr/>
        </p:nvSpPr>
        <p:spPr>
          <a:xfrm>
            <a:off x="8855484" y="2626743"/>
            <a:ext cx="30480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de-DE" sz="2000" dirty="0">
                <a:solidFill>
                  <a:schemeClr val="bg1"/>
                </a:solidFill>
                <a:latin typeface="Adobe Garamond Pro" panose="02020502060506020403" pitchFamily="18" charset="0"/>
              </a:rPr>
              <a:t>Am besten abonnierst du direkt unseren YouTube-Kanal, damit du keine Videos mehr verpasst und direkt benachrichtigt wirst, wenn die Osterkonferenz startet!</a:t>
            </a:r>
          </a:p>
        </p:txBody>
      </p:sp>
    </p:spTree>
    <p:extLst>
      <p:ext uri="{BB962C8B-B14F-4D97-AF65-F5344CB8AC3E}">
        <p14:creationId xmlns:p14="http://schemas.microsoft.com/office/powerpoint/2010/main" val="3207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6A5BEBA9A4C4498202228C8C427E0" ma:contentTypeVersion="21" ma:contentTypeDescription="Ein neues Dokument erstellen." ma:contentTypeScope="" ma:versionID="98a5056eea20908efcba47c4b3e200d2">
  <xsd:schema xmlns:xsd="http://www.w3.org/2001/XMLSchema" xmlns:xs="http://www.w3.org/2001/XMLSchema" xmlns:p="http://schemas.microsoft.com/office/2006/metadata/properties" xmlns:ns2="13772caa-933b-476c-bb71-d4dd4393f433" xmlns:ns3="927922a6-592d-4119-9f74-0315ad80a873" targetNamespace="http://schemas.microsoft.com/office/2006/metadata/properties" ma:root="true" ma:fieldsID="e85240a8d3c8b2f24a8c8929e9019a45" ns2:_="" ns3:_="">
    <xsd:import namespace="13772caa-933b-476c-bb71-d4dd4393f433"/>
    <xsd:import namespace="927922a6-592d-4119-9f74-0315ad80a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72caa-933b-476c-bb71-d4dd4393f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922a6-592d-4119-9f74-0315ad80a8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C3C674-F2EE-4D21-A93A-30896E10F4CA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927922a6-592d-4119-9f74-0315ad80a873"/>
    <ds:schemaRef ds:uri="http://schemas.microsoft.com/office/infopath/2007/PartnerControls"/>
    <ds:schemaRef ds:uri="http://schemas.openxmlformats.org/package/2006/metadata/core-properties"/>
    <ds:schemaRef ds:uri="13772caa-933b-476c-bb71-d4dd4393f43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FA85A4-60EA-40B3-926F-79BFB37F4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72caa-933b-476c-bb71-d4dd4393f433"/>
    <ds:schemaRef ds:uri="927922a6-592d-4119-9f74-0315ad80a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C16C14-35F8-4867-8A5F-552CF08C3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Breitbild</PresentationFormat>
  <Paragraphs>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Adobe Garamond Pro</vt:lpstr>
      <vt:lpstr>Arial</vt:lpstr>
      <vt:lpstr>Calibri</vt:lpstr>
      <vt:lpstr>Calibri Light</vt:lpstr>
      <vt:lpstr>Futura Medium</vt:lpstr>
      <vt:lpstr>Futura Std Book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Biller</dc:creator>
  <cp:lastModifiedBy>Thummert Michael</cp:lastModifiedBy>
  <cp:revision>38</cp:revision>
  <dcterms:created xsi:type="dcterms:W3CDTF">2021-02-02T05:55:13Z</dcterms:created>
  <dcterms:modified xsi:type="dcterms:W3CDTF">2023-01-25T17:14:28Z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0x0101001036A5BEBA9A4C4498202228C8C427E0</vt:lpwstr>
  </property>
</Properties>
</file>