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3" r:id="rId5"/>
    <p:sldId id="258" r:id="rId6"/>
    <p:sldId id="264" r:id="rId7"/>
    <p:sldId id="274" r:id="rId8"/>
    <p:sldId id="273" r:id="rId9"/>
    <p:sldId id="268" r:id="rId10"/>
    <p:sldId id="269" r:id="rId11"/>
    <p:sldId id="267" r:id="rId12"/>
    <p:sldId id="276" r:id="rId13"/>
    <p:sldId id="262" r:id="rId14"/>
    <p:sldId id="257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A2C2"/>
    <a:srgbClr val="EC9D35"/>
    <a:srgbClr val="72B9D2"/>
    <a:srgbClr val="FFFFFF"/>
    <a:srgbClr val="F27244"/>
    <a:srgbClr val="BEE3EF"/>
    <a:srgbClr val="A2DAF4"/>
    <a:srgbClr val="46A1C1"/>
    <a:srgbClr val="B0A900"/>
    <a:srgbClr val="EC724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9590C1-6EAA-6A46-7297-193535AB598B}" v="13" dt="2021-02-25T08:20:48.7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51"/>
    <p:restoredTop sz="96918"/>
  </p:normalViewPr>
  <p:slideViewPr>
    <p:cSldViewPr snapToGrid="0" snapToObjects="1">
      <p:cViewPr varScale="1">
        <p:scale>
          <a:sx n="117" d="100"/>
          <a:sy n="117" d="100"/>
        </p:scale>
        <p:origin x="10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EEBA0C-2B55-9B4F-8733-DD09B8253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215ED47-D364-C04F-B20A-A17E90604A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828CB62-F3BE-5541-8435-233797BB3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6221-C955-A44C-AF29-E3EE31B14989}" type="datetimeFigureOut">
              <a:rPr lang="de-DE" smtClean="0"/>
              <a:t>25.01.2024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A2CC368-913D-3740-8DB6-86EA6A64C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41C49A-4B1A-5B45-A07E-09FC7FCCB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D7C2-ACB6-2346-B36B-3E5B353ED7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644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75946D-4C85-744F-8F55-6835B8D9D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FCAF7C8-C47E-3243-8F90-86E49429A2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42F77D9-01E7-8E42-AD47-79AD8F46A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6221-C955-A44C-AF29-E3EE31B14989}" type="datetimeFigureOut">
              <a:rPr lang="de-DE" smtClean="0"/>
              <a:t>25.01.2024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C6EF1C-7573-FD42-ABF1-894658DA6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FEBC843-0EB2-9144-8ACC-83C9D8D7D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D7C2-ACB6-2346-B36B-3E5B353ED7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173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BF61F59-D9C9-1B48-9B9E-1954BF9ED1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04ABAB2-8CDC-CC4A-90A4-A2717B3CE1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7DBF0EF-180B-464A-BB1B-A71273BA4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6221-C955-A44C-AF29-E3EE31B14989}" type="datetimeFigureOut">
              <a:rPr lang="de-DE" smtClean="0"/>
              <a:t>25.01.2024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0802312-B188-B34E-A0EE-CE50737F6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AD213DB-C5EA-064C-84B7-8FE1E76D4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D7C2-ACB6-2346-B36B-3E5B353ED7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647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CF50B0-CA82-3E44-9D31-896B1FB77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7351F78-DE72-8040-A18D-C067C54557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2E8EA3D-465F-8449-8446-0B84B768D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6221-C955-A44C-AF29-E3EE31B14989}" type="datetimeFigureOut">
              <a:rPr lang="de-DE" smtClean="0"/>
              <a:t>25.01.2024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E09A38-EC84-784D-9EE1-EDC9E60CE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41FA465-BBBD-1C4D-9F00-B8D173343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D7C2-ACB6-2346-B36B-3E5B353ED7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79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5FA25E-DAB1-1A4E-872B-A89DC7AB4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A6ED6F2-D590-F044-83CF-2CF62DDEF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4E9179E-A55E-5046-BBD1-5A89B0958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6221-C955-A44C-AF29-E3EE31B14989}" type="datetimeFigureOut">
              <a:rPr lang="de-DE" smtClean="0"/>
              <a:t>25.01.2024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D9977CB-EAAE-F34E-B9E6-F704D1158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F1081AA-A251-BA40-BF5E-F7C9062FF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D7C2-ACB6-2346-B36B-3E5B353ED7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275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6FF88D-E243-274F-945B-83871D8FA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A701553-DDB6-4148-A12B-AEA57976C2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9CD7E7E-750B-324C-9D9C-141DA0F5ED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39B2790-473E-E045-9A1A-B22E46EF8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6221-C955-A44C-AF29-E3EE31B14989}" type="datetimeFigureOut">
              <a:rPr lang="de-DE" smtClean="0"/>
              <a:t>25.01.2024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5AA334B-68B3-3E44-9A22-2946ED72B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7EB5B46-130A-5B4A-9D8D-D29B78607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D7C2-ACB6-2346-B36B-3E5B353ED7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395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51FF5C-DBD7-5647-8698-FEED8FD4D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7DCB231-8E66-D246-B0DA-9A54FAB04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A40C921-587C-7143-821A-1DB0F60D41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26F248C-9E40-6E41-8C04-A9A96ADC43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F5F9487-8E91-2B4A-9E54-7F5339918F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0410D22-AC14-9A46-9505-C58CE28F0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6221-C955-A44C-AF29-E3EE31B14989}" type="datetimeFigureOut">
              <a:rPr lang="de-DE" smtClean="0"/>
              <a:t>25.01.2024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D07F355-00C8-0647-99CC-74F98FDDB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542814B-05EB-9244-B870-4F8DBAB7F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D7C2-ACB6-2346-B36B-3E5B353ED7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45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915278-441A-4848-84F8-785C75A4F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4ED462F-148F-744B-8D79-35C6F8B6F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6221-C955-A44C-AF29-E3EE31B14989}" type="datetimeFigureOut">
              <a:rPr lang="de-DE" smtClean="0"/>
              <a:t>25.01.2024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24E05F1-39AA-5344-9CDF-FFDB4CA56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E01E0A4-61A6-7240-8927-3AF5C6A93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D7C2-ACB6-2346-B36B-3E5B353ED7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859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1D605D1-4AAD-C841-8397-841E27C7B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6221-C955-A44C-AF29-E3EE31B14989}" type="datetimeFigureOut">
              <a:rPr lang="de-DE" smtClean="0"/>
              <a:t>25.01.2024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415AA71-85C9-BE4D-BF6F-9AC89ECEB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8A8D51-D609-A941-8A82-9CD53E651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D7C2-ACB6-2346-B36B-3E5B353ED7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495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65C67-1BEB-0147-94C8-1D39D7171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B6C6DA-C0BD-E14A-AE68-811EA3F21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64557AF-92F6-7945-B42F-4A17FD1C0F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5169AD8-6535-134A-A1BC-B44F5EC8E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6221-C955-A44C-AF29-E3EE31B14989}" type="datetimeFigureOut">
              <a:rPr lang="de-DE" smtClean="0"/>
              <a:t>25.01.2024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4028BC8-E5F6-4848-8F7A-63CB503E8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B59B0BB-2BF5-CC4D-9DC9-D55149FE7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D7C2-ACB6-2346-B36B-3E5B353ED7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532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A9DD0A-0405-A743-BA41-92CD2B592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4B180FB-7A33-F241-B254-2CFEF40353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605CD29-5124-8649-A675-C3805D927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121E175-67CC-174B-B812-44989E81C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6221-C955-A44C-AF29-E3EE31B14989}" type="datetimeFigureOut">
              <a:rPr lang="de-DE" smtClean="0"/>
              <a:t>25.01.2024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43EB152-D328-594F-A3B6-1AE96C0A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115D8C5-11B6-BA42-B684-AB5BD277F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D7C2-ACB6-2346-B36B-3E5B353ED7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82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710" y="0"/>
            <a:ext cx="3463290" cy="6858000"/>
          </a:xfrm>
          <a:prstGeom prst="rect">
            <a:avLst/>
          </a:prstGeom>
        </p:spPr>
      </p:pic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B6E7F7B-0582-9C4C-B420-29C77D87F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D637C72-D09B-FD47-BB1F-11A794A50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45AD9BF-4B7B-4245-A323-C837A01D5C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56221-C955-A44C-AF29-E3EE31B14989}" type="datetimeFigureOut">
              <a:rPr lang="de-DE" smtClean="0"/>
              <a:t>25.01.2024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1E7FDB4-ECAE-AF40-A34E-73333A9676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87F936B-89FF-184B-A0A1-F57CDAC7B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DD7C2-ACB6-2346-B36B-3E5B353ED7FE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820" y="136525"/>
            <a:ext cx="2484211" cy="248421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393" y="5867209"/>
            <a:ext cx="2404691" cy="51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1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lipse 10"/>
          <p:cNvSpPr/>
          <p:nvPr/>
        </p:nvSpPr>
        <p:spPr>
          <a:xfrm>
            <a:off x="-1990125" y="3067666"/>
            <a:ext cx="5722374" cy="5722374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32063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-5166733" y="-115486"/>
            <a:ext cx="12489367" cy="12489367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00" b="1" dirty="0">
              <a:latin typeface="Futura Std Book" panose="020B0502020204020303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1077950" y="5744476"/>
            <a:ext cx="97321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5400" b="1" dirty="0">
                <a:solidFill>
                  <a:srgbClr val="A2DAF4"/>
                </a:solidFill>
                <a:latin typeface="Futura Std Book" panose="020B0502020204020303" pitchFamily="34" charset="0"/>
              </a:rPr>
              <a:t>30. MÄRZ – 1. APRIL 2024</a:t>
            </a:r>
          </a:p>
        </p:txBody>
      </p:sp>
    </p:spTree>
    <p:extLst>
      <p:ext uri="{BB962C8B-B14F-4D97-AF65-F5344CB8AC3E}">
        <p14:creationId xmlns:p14="http://schemas.microsoft.com/office/powerpoint/2010/main" val="111784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4B2BAD2A-E554-2E4B-8FCE-ABA5B3E1B4D3}"/>
              </a:ext>
            </a:extLst>
          </p:cNvPr>
          <p:cNvSpPr txBox="1"/>
          <p:nvPr/>
        </p:nvSpPr>
        <p:spPr>
          <a:xfrm>
            <a:off x="933448" y="322543"/>
            <a:ext cx="89443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>
                <a:solidFill>
                  <a:srgbClr val="A2DAF4"/>
                </a:solidFill>
                <a:latin typeface="Futura Std Book" panose="020B0502020204020303" pitchFamily="34" charset="0"/>
                <a:cs typeface="Futura Medium" panose="020B0602020204020303" pitchFamily="34" charset="-79"/>
              </a:rPr>
              <a:t>AKTUELLES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8D160E8-DC58-8746-B8C3-A0F30B73F805}"/>
              </a:ext>
            </a:extLst>
          </p:cNvPr>
          <p:cNvSpPr txBox="1"/>
          <p:nvPr/>
        </p:nvSpPr>
        <p:spPr>
          <a:xfrm>
            <a:off x="933450" y="1229468"/>
            <a:ext cx="987955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err="1">
                <a:solidFill>
                  <a:schemeClr val="bg2">
                    <a:lumMod val="50000"/>
                  </a:schemeClr>
                </a:solidFill>
                <a:latin typeface="Adobe Garamond Pro" panose="02020502060506020403" pitchFamily="18" charset="0"/>
                <a:cs typeface="Futura Medium" panose="020B0602020204020303" pitchFamily="34" charset="-79"/>
              </a:rPr>
              <a:t>Stay</a:t>
            </a:r>
            <a:r>
              <a:rPr lang="de-DE" sz="3200" b="1" dirty="0">
                <a:solidFill>
                  <a:schemeClr val="bg2">
                    <a:lumMod val="50000"/>
                  </a:schemeClr>
                </a:solidFill>
                <a:latin typeface="Adobe Garamond Pro" panose="02020502060506020403" pitchFamily="18" charset="0"/>
                <a:cs typeface="Futura Medium" panose="020B0602020204020303" pitchFamily="34" charset="-79"/>
              </a:rPr>
              <a:t> </a:t>
            </a:r>
            <a:r>
              <a:rPr lang="de-DE" sz="3200" b="1" dirty="0" err="1">
                <a:solidFill>
                  <a:schemeClr val="bg2">
                    <a:lumMod val="50000"/>
                  </a:schemeClr>
                </a:solidFill>
                <a:latin typeface="Adobe Garamond Pro" panose="02020502060506020403" pitchFamily="18" charset="0"/>
                <a:cs typeface="Futura Medium" panose="020B0602020204020303" pitchFamily="34" charset="-79"/>
              </a:rPr>
              <a:t>tuned</a:t>
            </a:r>
            <a:r>
              <a:rPr lang="de-DE" sz="3200" b="1" dirty="0">
                <a:solidFill>
                  <a:schemeClr val="bg2">
                    <a:lumMod val="50000"/>
                  </a:schemeClr>
                </a:solidFill>
                <a:latin typeface="Adobe Garamond Pro" panose="02020502060506020403" pitchFamily="18" charset="0"/>
                <a:cs typeface="Futura Medium" panose="020B0602020204020303" pitchFamily="34" charset="-79"/>
              </a:rPr>
              <a:t>! Auf unserer Internetseite </a:t>
            </a:r>
            <a:r>
              <a:rPr lang="de-DE" sz="3200" b="1" dirty="0" smtClean="0">
                <a:solidFill>
                  <a:schemeClr val="bg2">
                    <a:lumMod val="50000"/>
                  </a:schemeClr>
                </a:solidFill>
                <a:latin typeface="Adobe Garamond Pro" panose="02020502060506020403" pitchFamily="18" charset="0"/>
                <a:cs typeface="Futura Medium" panose="020B0602020204020303" pitchFamily="34" charset="-79"/>
              </a:rPr>
              <a:t/>
            </a:r>
            <a:br>
              <a:rPr lang="de-DE" sz="3200" b="1" dirty="0" smtClean="0">
                <a:solidFill>
                  <a:schemeClr val="bg2">
                    <a:lumMod val="50000"/>
                  </a:schemeClr>
                </a:solidFill>
                <a:latin typeface="Adobe Garamond Pro" panose="02020502060506020403" pitchFamily="18" charset="0"/>
                <a:cs typeface="Futura Medium" panose="020B0602020204020303" pitchFamily="34" charset="-79"/>
              </a:rPr>
            </a:br>
            <a:r>
              <a:rPr lang="de-DE" sz="3200" b="1" dirty="0" smtClean="0">
                <a:solidFill>
                  <a:schemeClr val="bg2">
                    <a:lumMod val="50000"/>
                  </a:schemeClr>
                </a:solidFill>
                <a:latin typeface="Adobe Garamond Pro" panose="02020502060506020403" pitchFamily="18" charset="0"/>
                <a:cs typeface="Futura Medium" panose="020B0602020204020303" pitchFamily="34" charset="-79"/>
              </a:rPr>
              <a:t>findest </a:t>
            </a:r>
            <a:r>
              <a:rPr lang="de-DE" sz="3200" b="1" dirty="0">
                <a:solidFill>
                  <a:schemeClr val="bg2">
                    <a:lumMod val="50000"/>
                  </a:schemeClr>
                </a:solidFill>
                <a:latin typeface="Adobe Garamond Pro" panose="02020502060506020403" pitchFamily="18" charset="0"/>
                <a:cs typeface="Futura Medium" panose="020B0602020204020303" pitchFamily="34" charset="-79"/>
              </a:rPr>
              <a:t>du immer die aktuellsten </a:t>
            </a:r>
            <a:r>
              <a:rPr lang="de-DE" sz="3200" b="1" dirty="0" smtClean="0">
                <a:solidFill>
                  <a:schemeClr val="bg2">
                    <a:lumMod val="50000"/>
                  </a:schemeClr>
                </a:solidFill>
                <a:latin typeface="Adobe Garamond Pro" panose="02020502060506020403" pitchFamily="18" charset="0"/>
                <a:cs typeface="Futura Medium" panose="020B0602020204020303" pitchFamily="34" charset="-79"/>
              </a:rPr>
              <a:t/>
            </a:r>
            <a:br>
              <a:rPr lang="de-DE" sz="3200" b="1" dirty="0" smtClean="0">
                <a:solidFill>
                  <a:schemeClr val="bg2">
                    <a:lumMod val="50000"/>
                  </a:schemeClr>
                </a:solidFill>
                <a:latin typeface="Adobe Garamond Pro" panose="02020502060506020403" pitchFamily="18" charset="0"/>
                <a:cs typeface="Futura Medium" panose="020B0602020204020303" pitchFamily="34" charset="-79"/>
              </a:rPr>
            </a:br>
            <a:r>
              <a:rPr lang="de-DE" sz="3200" b="1" dirty="0" smtClean="0">
                <a:solidFill>
                  <a:schemeClr val="bg2">
                    <a:lumMod val="50000"/>
                  </a:schemeClr>
                </a:solidFill>
                <a:latin typeface="Adobe Garamond Pro" panose="02020502060506020403" pitchFamily="18" charset="0"/>
                <a:cs typeface="Futura Medium" panose="020B0602020204020303" pitchFamily="34" charset="-79"/>
              </a:rPr>
              <a:t>Informationen</a:t>
            </a:r>
            <a:r>
              <a:rPr lang="de-DE" sz="3200" b="1" dirty="0">
                <a:solidFill>
                  <a:schemeClr val="bg2">
                    <a:lumMod val="50000"/>
                  </a:schemeClr>
                </a:solidFill>
                <a:latin typeface="Adobe Garamond Pro" panose="02020502060506020403" pitchFamily="18" charset="0"/>
                <a:cs typeface="Futura Medium" panose="020B0602020204020303" pitchFamily="34" charset="-79"/>
              </a:rPr>
              <a:t>.</a:t>
            </a:r>
          </a:p>
          <a:p>
            <a:endParaRPr lang="de-DE" sz="2400" dirty="0">
              <a:solidFill>
                <a:schemeClr val="bg2">
                  <a:lumMod val="50000"/>
                </a:schemeClr>
              </a:solidFill>
              <a:latin typeface="Adobe Garamond Pro" panose="02020502060506020403" pitchFamily="18" charset="0"/>
              <a:cs typeface="Futura Medium" panose="020B0602020204020303" pitchFamily="34" charset="-79"/>
            </a:endParaRPr>
          </a:p>
          <a:p>
            <a:endParaRPr lang="de-DE" sz="2800" b="1" dirty="0" smtClean="0">
              <a:solidFill>
                <a:schemeClr val="bg2">
                  <a:lumMod val="50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endParaRPr lang="de-DE" sz="2800" b="1" dirty="0">
              <a:solidFill>
                <a:schemeClr val="bg2">
                  <a:lumMod val="50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r>
              <a:rPr lang="de-DE" sz="2800" b="1" dirty="0">
                <a:solidFill>
                  <a:schemeClr val="bg2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www.osterkonferenz.de	</a:t>
            </a:r>
            <a:r>
              <a:rPr lang="de-DE" sz="2800" b="1" dirty="0" smtClean="0">
                <a:solidFill>
                  <a:schemeClr val="bg2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/>
            </a:r>
            <a:br>
              <a:rPr lang="de-DE" sz="2800" b="1" dirty="0" smtClean="0">
                <a:solidFill>
                  <a:schemeClr val="bg2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de-DE" sz="2800" b="1" dirty="0" smtClean="0">
                <a:solidFill>
                  <a:schemeClr val="bg2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/>
            </a:r>
            <a:br>
              <a:rPr lang="de-DE" sz="2800" b="1" dirty="0" smtClean="0">
                <a:solidFill>
                  <a:schemeClr val="bg2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de-DE" sz="2800" b="1" dirty="0">
                <a:solidFill>
                  <a:schemeClr val="bg2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	</a:t>
            </a:r>
            <a:r>
              <a:rPr lang="de-DE" sz="2800" b="1" dirty="0" smtClean="0">
                <a:solidFill>
                  <a:schemeClr val="bg2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@</a:t>
            </a:r>
            <a:r>
              <a:rPr lang="de-DE" sz="2800" b="1" dirty="0" err="1" smtClean="0">
                <a:solidFill>
                  <a:schemeClr val="bg2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osterkonferenz</a:t>
            </a:r>
            <a:endParaRPr lang="de-DE" sz="2800" b="1" dirty="0" smtClean="0">
              <a:solidFill>
                <a:schemeClr val="bg2">
                  <a:lumMod val="50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r>
              <a:rPr lang="de-DE" sz="2800" b="1" dirty="0">
                <a:solidFill>
                  <a:schemeClr val="bg2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de-DE" sz="2800" b="1" dirty="0" smtClean="0">
                <a:solidFill>
                  <a:schemeClr val="bg2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      facebook.com/</a:t>
            </a:r>
            <a:r>
              <a:rPr lang="de-DE" sz="2800" b="1" dirty="0" err="1" smtClean="0">
                <a:solidFill>
                  <a:schemeClr val="bg2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osterkonferenz</a:t>
            </a:r>
            <a:r>
              <a:rPr lang="de-DE" sz="2800" b="1" dirty="0" smtClean="0">
                <a:solidFill>
                  <a:schemeClr val="bg2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  </a:t>
            </a:r>
            <a:endParaRPr lang="de-DE" sz="2800" b="1" dirty="0" smtClean="0">
              <a:solidFill>
                <a:schemeClr val="bg2">
                  <a:lumMod val="50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endParaRPr lang="de-DE" sz="2800" b="1" dirty="0">
              <a:solidFill>
                <a:schemeClr val="bg2">
                  <a:lumMod val="50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endParaRPr lang="de-DE" sz="2800" b="1" dirty="0">
              <a:solidFill>
                <a:schemeClr val="bg2">
                  <a:lumMod val="50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FB9526E-549D-C547-BCBA-9C6736E45BD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90822" y="4798358"/>
            <a:ext cx="386672" cy="386672"/>
          </a:xfrm>
          <a:prstGeom prst="rect">
            <a:avLst/>
          </a:prstGeom>
        </p:spPr>
      </p:pic>
      <p:pic>
        <p:nvPicPr>
          <p:cNvPr id="2" name="Grafik 1" descr="Facebook Social Media Icon · Free image on Pixabay"/>
          <p:cNvPicPr>
            <a:picLocks noChangeAspect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58" y="5231182"/>
            <a:ext cx="386672" cy="36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80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-5166733" y="-115486"/>
            <a:ext cx="12489367" cy="12489367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-1990125" y="3067666"/>
            <a:ext cx="5722374" cy="5722374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B2BAD2A-E554-2E4B-8FCE-ABA5B3E1B4D3}"/>
              </a:ext>
            </a:extLst>
          </p:cNvPr>
          <p:cNvSpPr txBox="1"/>
          <p:nvPr/>
        </p:nvSpPr>
        <p:spPr>
          <a:xfrm>
            <a:off x="-315688" y="2657529"/>
            <a:ext cx="89443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b="1" dirty="0" smtClean="0">
                <a:solidFill>
                  <a:srgbClr val="A2DAF4"/>
                </a:solidFill>
                <a:latin typeface="Futura Std Book" panose="020B0502020204020303" pitchFamily="34" charset="0"/>
                <a:cs typeface="Futura Medium" panose="020B0602020204020303" pitchFamily="34" charset="-79"/>
              </a:rPr>
              <a:t>WIR FREUEN </a:t>
            </a:r>
            <a:br>
              <a:rPr lang="de-DE" sz="6000" b="1" dirty="0" smtClean="0">
                <a:solidFill>
                  <a:srgbClr val="A2DAF4"/>
                </a:solidFill>
                <a:latin typeface="Futura Std Book" panose="020B0502020204020303" pitchFamily="34" charset="0"/>
                <a:cs typeface="Futura Medium" panose="020B0602020204020303" pitchFamily="34" charset="-79"/>
              </a:rPr>
            </a:br>
            <a:r>
              <a:rPr lang="de-DE" sz="6000" b="1" dirty="0" smtClean="0">
                <a:solidFill>
                  <a:srgbClr val="A2DAF4"/>
                </a:solidFill>
                <a:latin typeface="Futura Std Book" panose="020B0502020204020303" pitchFamily="34" charset="0"/>
                <a:cs typeface="Futura Medium" panose="020B0602020204020303" pitchFamily="34" charset="-79"/>
              </a:rPr>
              <a:t>UNS AUF EUCH!!!</a:t>
            </a:r>
            <a:endParaRPr lang="de-DE" sz="6000" b="1" dirty="0">
              <a:solidFill>
                <a:srgbClr val="A2DAF4"/>
              </a:solidFill>
              <a:latin typeface="Futura Std Book" panose="020B0502020204020303" pitchFamily="34" charset="0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7296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8060"/>
            <a:ext cx="8470516" cy="330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8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24064" y="-96253"/>
            <a:ext cx="8710863" cy="6954253"/>
          </a:xfrm>
          <a:prstGeom prst="rect">
            <a:avLst/>
          </a:prstGeom>
          <a:solidFill>
            <a:srgbClr val="BEE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0" y="0"/>
            <a:ext cx="8710863" cy="6858000"/>
          </a:xfrm>
          <a:prstGeom prst="rect">
            <a:avLst/>
          </a:prstGeom>
          <a:solidFill>
            <a:srgbClr val="BEE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2"/>
          <a:srcRect l="1895" b="14225"/>
          <a:stretch/>
        </p:blipFill>
        <p:spPr>
          <a:xfrm>
            <a:off x="60158" y="72189"/>
            <a:ext cx="6850449" cy="1528011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883" y="1681162"/>
            <a:ext cx="3949264" cy="418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09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24064" y="-96253"/>
            <a:ext cx="8710863" cy="6954253"/>
          </a:xfrm>
          <a:prstGeom prst="rect">
            <a:avLst/>
          </a:prstGeom>
          <a:solidFill>
            <a:srgbClr val="BEE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0" y="0"/>
            <a:ext cx="8710863" cy="6858000"/>
          </a:xfrm>
          <a:prstGeom prst="rect">
            <a:avLst/>
          </a:prstGeom>
          <a:solidFill>
            <a:srgbClr val="BEE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2"/>
          <a:srcRect l="1895"/>
          <a:stretch/>
        </p:blipFill>
        <p:spPr>
          <a:xfrm>
            <a:off x="60158" y="72189"/>
            <a:ext cx="6850449" cy="1781424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t="-1" b="72121"/>
          <a:stretch/>
        </p:blipFill>
        <p:spPr>
          <a:xfrm>
            <a:off x="158020" y="4714848"/>
            <a:ext cx="4197411" cy="188858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813" y="1620993"/>
            <a:ext cx="3744354" cy="3027841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5431" y="1910749"/>
            <a:ext cx="4256154" cy="469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33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0"/>
            <a:ext cx="8734927" cy="6858000"/>
          </a:xfrm>
          <a:prstGeom prst="rect">
            <a:avLst/>
          </a:prstGeom>
          <a:solidFill>
            <a:srgbClr val="BEE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2"/>
          <a:srcRect l="1895"/>
          <a:stretch/>
        </p:blipFill>
        <p:spPr>
          <a:xfrm>
            <a:off x="60158" y="72189"/>
            <a:ext cx="6850449" cy="1781424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r="4820"/>
          <a:stretch/>
        </p:blipFill>
        <p:spPr>
          <a:xfrm>
            <a:off x="4327072" y="1701944"/>
            <a:ext cx="4335236" cy="313947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/>
          <a:srcRect r="7628"/>
          <a:stretch/>
        </p:blipFill>
        <p:spPr>
          <a:xfrm>
            <a:off x="318408" y="1658811"/>
            <a:ext cx="3916244" cy="303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49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746760" y="4259580"/>
            <a:ext cx="5402580" cy="190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300" y="1417861"/>
            <a:ext cx="7668358" cy="375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58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8734927" cy="6858000"/>
          </a:xfrm>
          <a:prstGeom prst="rect">
            <a:avLst/>
          </a:prstGeom>
          <a:solidFill>
            <a:srgbClr val="BEE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/>
          <a:srcRect l="14262" r="17632" b="43030"/>
          <a:stretch/>
        </p:blipFill>
        <p:spPr>
          <a:xfrm>
            <a:off x="24062" y="263089"/>
            <a:ext cx="8458202" cy="415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51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1203" y="-4"/>
            <a:ext cx="12190796" cy="6858003"/>
          </a:xfrm>
          <a:prstGeom prst="rect">
            <a:avLst/>
          </a:prstGeom>
          <a:solidFill>
            <a:srgbClr val="EC9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6459179" y="-3344351"/>
            <a:ext cx="7976507" cy="797650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l="60332" t="25881" r="74" b="35790"/>
          <a:stretch/>
        </p:blipFill>
        <p:spPr>
          <a:xfrm>
            <a:off x="336885" y="4632156"/>
            <a:ext cx="3453066" cy="187692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63" y="334251"/>
            <a:ext cx="4182059" cy="905001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/>
          <a:srcRect l="15892" r="18832"/>
          <a:stretch/>
        </p:blipFill>
        <p:spPr>
          <a:xfrm>
            <a:off x="8174070" y="124206"/>
            <a:ext cx="3393705" cy="2701205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5"/>
          <a:srcRect l="17069" t="10713" r="24906" b="53782"/>
          <a:stretch/>
        </p:blipFill>
        <p:spPr>
          <a:xfrm>
            <a:off x="8898596" y="3374302"/>
            <a:ext cx="2170010" cy="56403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6"/>
          <a:srcRect r="4726"/>
          <a:stretch/>
        </p:blipFill>
        <p:spPr>
          <a:xfrm>
            <a:off x="194529" y="1655823"/>
            <a:ext cx="4483608" cy="3229426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4B2BAD2A-E554-2E4B-8FCE-ABA5B3E1B4D3}"/>
              </a:ext>
            </a:extLst>
          </p:cNvPr>
          <p:cNvSpPr txBox="1"/>
          <p:nvPr/>
        </p:nvSpPr>
        <p:spPr>
          <a:xfrm>
            <a:off x="9325586" y="2688011"/>
            <a:ext cx="2707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rgbClr val="46A2C2"/>
                </a:solidFill>
                <a:latin typeface="Gigi" panose="04040504061007020D02" pitchFamily="82" charset="0"/>
                <a:cs typeface="Futura Medium" panose="020B0602020204020303" pitchFamily="34" charset="-79"/>
              </a:rPr>
              <a:t>mit dem</a:t>
            </a:r>
            <a:endParaRPr lang="de-DE" sz="2800" b="1" dirty="0">
              <a:solidFill>
                <a:srgbClr val="46A2C2"/>
              </a:solidFill>
              <a:latin typeface="Gigi" panose="04040504061007020D02" pitchFamily="82" charset="0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2195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888" y="1240660"/>
            <a:ext cx="8146332" cy="3836354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B2BAD2A-E554-2E4B-8FCE-ABA5B3E1B4D3}"/>
              </a:ext>
            </a:extLst>
          </p:cNvPr>
          <p:cNvSpPr txBox="1"/>
          <p:nvPr/>
        </p:nvSpPr>
        <p:spPr>
          <a:xfrm>
            <a:off x="933448" y="322543"/>
            <a:ext cx="89443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>
                <a:solidFill>
                  <a:srgbClr val="A2DAF4"/>
                </a:solidFill>
                <a:latin typeface="Futura Std Book" panose="020B0502020204020303" pitchFamily="34" charset="0"/>
                <a:cs typeface="Futura Medium" panose="020B0602020204020303" pitchFamily="34" charset="-79"/>
              </a:rPr>
              <a:t>YOUTUBE ABONNIEREN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B84D7FF-DD3E-204D-B428-39E46122821A}"/>
              </a:ext>
            </a:extLst>
          </p:cNvPr>
          <p:cNvSpPr/>
          <p:nvPr/>
        </p:nvSpPr>
        <p:spPr>
          <a:xfrm>
            <a:off x="2319252" y="3525807"/>
            <a:ext cx="930034" cy="334994"/>
          </a:xfrm>
          <a:prstGeom prst="ellipse">
            <a:avLst/>
          </a:prstGeom>
          <a:noFill/>
          <a:ln w="38100">
            <a:solidFill>
              <a:srgbClr val="72B9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FE285DF1-F06A-964E-B5F6-CE3BA5C49999}"/>
              </a:ext>
            </a:extLst>
          </p:cNvPr>
          <p:cNvCxnSpPr>
            <a:endCxn id="6" idx="6"/>
          </p:cNvCxnSpPr>
          <p:nvPr/>
        </p:nvCxnSpPr>
        <p:spPr>
          <a:xfrm flipH="1">
            <a:off x="3249286" y="3693304"/>
            <a:ext cx="5903027" cy="0"/>
          </a:xfrm>
          <a:prstGeom prst="straightConnector1">
            <a:avLst/>
          </a:prstGeom>
          <a:ln w="28575">
            <a:solidFill>
              <a:srgbClr val="72B9D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F4E8B34D-6A08-514C-8101-12BE7DCD3DED}"/>
              </a:ext>
            </a:extLst>
          </p:cNvPr>
          <p:cNvSpPr/>
          <p:nvPr/>
        </p:nvSpPr>
        <p:spPr>
          <a:xfrm>
            <a:off x="8855484" y="1985434"/>
            <a:ext cx="3080746" cy="3080746"/>
          </a:xfrm>
          <a:prstGeom prst="ellipse">
            <a:avLst/>
          </a:prstGeom>
          <a:solidFill>
            <a:srgbClr val="72B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3204974-9AB2-414D-ABA7-E0150E1CBAF0}"/>
              </a:ext>
            </a:extLst>
          </p:cNvPr>
          <p:cNvSpPr txBox="1"/>
          <p:nvPr/>
        </p:nvSpPr>
        <p:spPr>
          <a:xfrm>
            <a:off x="8855484" y="2626743"/>
            <a:ext cx="3048000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fontAlgn="base"/>
            <a:r>
              <a:rPr lang="de-DE" sz="2000" dirty="0">
                <a:solidFill>
                  <a:schemeClr val="bg1"/>
                </a:solidFill>
                <a:latin typeface="Adobe Garamond Pro" panose="02020502060506020403" pitchFamily="18" charset="0"/>
              </a:rPr>
              <a:t>Am besten abonnierst du direkt unseren YouTube-Kanal, damit du keine Videos mehr verpasst und direkt benachrichtigt wirst, wenn die Osterkonferenz startet!</a:t>
            </a:r>
          </a:p>
        </p:txBody>
      </p:sp>
    </p:spTree>
    <p:extLst>
      <p:ext uri="{BB962C8B-B14F-4D97-AF65-F5344CB8AC3E}">
        <p14:creationId xmlns:p14="http://schemas.microsoft.com/office/powerpoint/2010/main" val="356536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036A5BEBA9A4C4498202228C8C427E0" ma:contentTypeVersion="21" ma:contentTypeDescription="Ein neues Dokument erstellen." ma:contentTypeScope="" ma:versionID="98a5056eea20908efcba47c4b3e200d2">
  <xsd:schema xmlns:xsd="http://www.w3.org/2001/XMLSchema" xmlns:xs="http://www.w3.org/2001/XMLSchema" xmlns:p="http://schemas.microsoft.com/office/2006/metadata/properties" xmlns:ns2="13772caa-933b-476c-bb71-d4dd4393f433" xmlns:ns3="927922a6-592d-4119-9f74-0315ad80a873" targetNamespace="http://schemas.microsoft.com/office/2006/metadata/properties" ma:root="true" ma:fieldsID="e85240a8d3c8b2f24a8c8929e9019a45" ns2:_="" ns3:_="">
    <xsd:import namespace="13772caa-933b-476c-bb71-d4dd4393f433"/>
    <xsd:import namespace="927922a6-592d-4119-9f74-0315ad80a8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772caa-933b-476c-bb71-d4dd4393f4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7922a6-592d-4119-9f74-0315ad80a87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C3C674-F2EE-4D21-A93A-30896E10F4CA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13772caa-933b-476c-bb71-d4dd4393f433"/>
    <ds:schemaRef ds:uri="927922a6-592d-4119-9f74-0315ad80a873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EC16C14-35F8-4867-8A5F-552CF08C307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FFA85A4-60EA-40B3-926F-79BFB37F42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772caa-933b-476c-bb71-d4dd4393f433"/>
    <ds:schemaRef ds:uri="927922a6-592d-4119-9f74-0315ad80a8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</Words>
  <Application>Microsoft Office PowerPoint</Application>
  <PresentationFormat>Breitbild</PresentationFormat>
  <Paragraphs>12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9" baseType="lpstr">
      <vt:lpstr>Adobe Garamond Pro</vt:lpstr>
      <vt:lpstr>Arial</vt:lpstr>
      <vt:lpstr>Calibri</vt:lpstr>
      <vt:lpstr>Calibri Light</vt:lpstr>
      <vt:lpstr>Futura Medium</vt:lpstr>
      <vt:lpstr>Futura Std Book</vt:lpstr>
      <vt:lpstr>Gigi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Sebastian Biller</dc:creator>
  <cp:lastModifiedBy>Thummert Michael</cp:lastModifiedBy>
  <cp:revision>63</cp:revision>
  <dcterms:created xsi:type="dcterms:W3CDTF">2021-02-02T05:55:13Z</dcterms:created>
  <dcterms:modified xsi:type="dcterms:W3CDTF">2024-01-25T10:30:45Z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0x0101001036A5BEBA9A4C4498202228C8C427E0</vt:lpwstr>
  </property>
</Properties>
</file>